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8F7F0-D760-151B-A8C0-74FD76A76B12}" v="2281" dt="2020-04-15T12:41:58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2.xml" Id="rId3" /><Relationship Type="http://schemas.openxmlformats.org/officeDocument/2006/relationships/presProps" Target="presProps.xml" Id="rId7" /><Relationship Type="http://schemas.microsoft.com/office/2015/10/relationships/revisionInfo" Target="revisionInfo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4.xml" Id="rId5" /><Relationship Type="http://schemas.openxmlformats.org/officeDocument/2006/relationships/tableStyles" Target="tableStyles.xml" Id="rId10" /><Relationship Type="http://schemas.openxmlformats.org/officeDocument/2006/relationships/slide" Target="slides/slide3.xml" Id="rId4" /><Relationship Type="http://schemas.openxmlformats.org/officeDocument/2006/relationships/theme" Target="theme/theme1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3rE2dgPmA&amp;list=PLa0u3J0uzAzm2EWHP7iGUWq_WTR0TtuJz&amp;index=5" TargetMode="External"/><Relationship Id="rId2" Type="http://schemas.openxmlformats.org/officeDocument/2006/relationships/hyperlink" Target="https://www.youtube.com/watch?v=0eBcgrBB6X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rmg.zum.de/wiki/Jahr_der_Mathematik/Geometrie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NSOWATboe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imbstudent.donau-uni.ac.at/lernpfad-prisme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60;https:/www.youtube.com/watch?v=Wpb8D8sMfSU" TargetMode="External"/><Relationship Id="rId2" Type="http://schemas.openxmlformats.org/officeDocument/2006/relationships/hyperlink" Target="https://www.youtube.com/watch?v=jut5Ws-5D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/>
              <a:t>Prismen</a:t>
            </a:r>
            <a:endParaRPr lang="en-U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Mathe 8-GK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5CB3-FF04-4072-BCC3-D39346CF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Einstieg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2C7D-6C16-4F88-9CA3-CA358501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dirty="0" err="1"/>
              <a:t>Flächeninhalte</a:t>
            </a:r>
            <a:r>
              <a:rPr lang="en-US" dirty="0"/>
              <a:t> </a:t>
            </a:r>
            <a:r>
              <a:rPr lang="en-US" dirty="0" err="1"/>
              <a:t>berechnen</a:t>
            </a:r>
            <a:r>
              <a:rPr lang="en-US" dirty="0"/>
              <a:t>: S.156, Nr. 1ab (</a:t>
            </a:r>
            <a:r>
              <a:rPr lang="en-US" dirty="0" err="1"/>
              <a:t>lila</a:t>
            </a:r>
            <a:r>
              <a:rPr lang="en-US" dirty="0"/>
              <a:t>)</a:t>
            </a:r>
          </a:p>
          <a:p>
            <a:pPr>
              <a:buFont typeface="Arial" charset="2"/>
              <a:buChar char="•"/>
            </a:pPr>
            <a:r>
              <a:rPr lang="en-US" dirty="0" err="1"/>
              <a:t>Einheiten</a:t>
            </a:r>
            <a:r>
              <a:rPr lang="en-US" dirty="0"/>
              <a:t> </a:t>
            </a:r>
            <a:r>
              <a:rPr lang="en-US" dirty="0" err="1"/>
              <a:t>umrechnen</a:t>
            </a:r>
            <a:r>
              <a:rPr lang="en-US" dirty="0"/>
              <a:t>:        S. 156, Nr. 2a-d (</a:t>
            </a:r>
            <a:r>
              <a:rPr lang="en-US" dirty="0" err="1"/>
              <a:t>lila</a:t>
            </a:r>
            <a:r>
              <a:rPr lang="en-US" dirty="0"/>
              <a:t>)</a:t>
            </a:r>
          </a:p>
          <a:p>
            <a:pPr>
              <a:buFont typeface="Arial" charset="2"/>
              <a:buChar char="•"/>
            </a:pPr>
            <a:r>
              <a:rPr lang="en-US" dirty="0" err="1"/>
              <a:t>Umfäne</a:t>
            </a:r>
            <a:r>
              <a:rPr lang="en-US" dirty="0"/>
              <a:t> und </a:t>
            </a:r>
            <a:r>
              <a:rPr lang="en-US" dirty="0" err="1"/>
              <a:t>Flächeninhalte</a:t>
            </a:r>
            <a:r>
              <a:rPr lang="en-US" dirty="0"/>
              <a:t> </a:t>
            </a:r>
            <a:r>
              <a:rPr lang="en-US" dirty="0" err="1"/>
              <a:t>verschiedener</a:t>
            </a:r>
            <a:r>
              <a:rPr lang="en-US" dirty="0"/>
              <a:t> </a:t>
            </a:r>
            <a:r>
              <a:rPr lang="en-US" dirty="0" err="1"/>
              <a:t>Figuren</a:t>
            </a:r>
            <a:r>
              <a:rPr lang="en-US" dirty="0"/>
              <a:t>: S. 156, Nr. 3</a:t>
            </a:r>
          </a:p>
          <a:p>
            <a:pPr>
              <a:buFont typeface="Arial" charset="2"/>
              <a:buChar char="•"/>
            </a:pPr>
            <a:r>
              <a:rPr lang="en-US" dirty="0"/>
              <a:t>Würfel: S. 156, Nr. 4ab</a:t>
            </a:r>
          </a:p>
          <a:p>
            <a:pPr>
              <a:buFont typeface="Arial" charset="2"/>
              <a:buChar char="•"/>
            </a:pPr>
            <a:r>
              <a:rPr lang="en-US" dirty="0" err="1"/>
              <a:t>Mathematische</a:t>
            </a:r>
            <a:r>
              <a:rPr lang="en-US" dirty="0"/>
              <a:t> Körper: S. 157, Nr. 6</a:t>
            </a:r>
          </a:p>
          <a:p>
            <a:pPr>
              <a:buFont typeface="Arial" charset="2"/>
              <a:buChar char="•"/>
            </a:pPr>
            <a:r>
              <a:rPr lang="en-US" dirty="0"/>
              <a:t>Volumen </a:t>
            </a:r>
            <a:r>
              <a:rPr lang="en-US" dirty="0" err="1"/>
              <a:t>messen</a:t>
            </a:r>
            <a:r>
              <a:rPr lang="en-US" dirty="0"/>
              <a:t>: S. 157, Nr. 7ab (</a:t>
            </a:r>
            <a:r>
              <a:rPr lang="en-US" dirty="0" err="1"/>
              <a:t>lila</a:t>
            </a:r>
            <a:r>
              <a:rPr lang="en-US" dirty="0"/>
              <a:t>)</a:t>
            </a:r>
          </a:p>
          <a:p>
            <a:pPr>
              <a:buFont typeface="Arial" charset="2"/>
              <a:buChar char="•"/>
            </a:pPr>
            <a:r>
              <a:rPr lang="en-US" dirty="0"/>
              <a:t>Volumen </a:t>
            </a:r>
            <a:r>
              <a:rPr lang="en-US" dirty="0" err="1"/>
              <a:t>berechnen</a:t>
            </a:r>
            <a:r>
              <a:rPr lang="en-US" dirty="0"/>
              <a:t>: S. 157, Nr. 8ac (</a:t>
            </a:r>
            <a:r>
              <a:rPr lang="en-US" dirty="0" err="1"/>
              <a:t>lila</a:t>
            </a:r>
            <a:r>
              <a:rPr lang="en-US" dirty="0"/>
              <a:t>)-</a:t>
            </a:r>
            <a:r>
              <a:rPr lang="en-US" dirty="0" err="1"/>
              <a:t>Formelsammlung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hinteren</a:t>
            </a:r>
            <a:r>
              <a:rPr lang="en-US" dirty="0"/>
              <a:t> </a:t>
            </a:r>
            <a:r>
              <a:rPr lang="en-US" dirty="0" err="1"/>
              <a:t>Buchdeckel</a:t>
            </a:r>
            <a:r>
              <a:rPr lang="en-US" dirty="0"/>
              <a:t> </a:t>
            </a:r>
            <a:r>
              <a:rPr lang="en-US" dirty="0" err="1"/>
              <a:t>nutzen</a:t>
            </a:r>
            <a:r>
              <a:rPr lang="en-US" dirty="0"/>
              <a:t>!</a:t>
            </a:r>
          </a:p>
          <a:p>
            <a:pPr>
              <a:buFont typeface="Arial,Sans-Serif" charset="2"/>
              <a:buChar char="•"/>
            </a:pPr>
            <a:r>
              <a:rPr lang="en-US" dirty="0" err="1"/>
              <a:t>Oberflächeninhalte</a:t>
            </a:r>
            <a:r>
              <a:rPr lang="en-US" dirty="0"/>
              <a:t> </a:t>
            </a:r>
            <a:r>
              <a:rPr lang="en-US" dirty="0" err="1"/>
              <a:t>berechnen</a:t>
            </a:r>
            <a:r>
              <a:rPr lang="en-US" dirty="0"/>
              <a:t>  (der Körper </a:t>
            </a:r>
            <a:r>
              <a:rPr lang="en-US" dirty="0" err="1"/>
              <a:t>aus</a:t>
            </a:r>
            <a:r>
              <a:rPr lang="en-US" dirty="0"/>
              <a:t> Aufgabe 8)- </a:t>
            </a:r>
            <a:r>
              <a:rPr lang="en-US" dirty="0" err="1">
                <a:ea typeface="+mn-lt"/>
                <a:cs typeface="+mn-lt"/>
              </a:rPr>
              <a:t>Formelsammlung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hinteren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Buchdeckel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nutzen</a:t>
            </a:r>
            <a:r>
              <a:rPr lang="en-US" dirty="0">
                <a:ea typeface="+mn-lt"/>
                <a:cs typeface="+mn-lt"/>
              </a:rPr>
              <a:t>!</a:t>
            </a:r>
          </a:p>
          <a:p>
            <a:pPr>
              <a:buFont typeface="Arial" charset="2"/>
              <a:buChar char="•"/>
            </a:pPr>
            <a:endParaRPr lang="en-US" dirty="0"/>
          </a:p>
          <a:p>
            <a:pPr>
              <a:buFont typeface="Arial" charset="2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4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B145-3B2F-4D7D-97DC-CC1093E8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Würfel und Quader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Schrägbild</a:t>
            </a:r>
            <a:r>
              <a:rPr lang="en-US" dirty="0"/>
              <a:t> </a:t>
            </a:r>
            <a:r>
              <a:rPr lang="en-US" dirty="0" err="1"/>
              <a:t>skizzieren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01238-334D-4228-8428-4A8B7341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Arial" charset="2"/>
              <a:buChar char="•"/>
            </a:pPr>
            <a:r>
              <a:rPr lang="en-US" b="1"/>
              <a:t>Entdecken</a:t>
            </a:r>
          </a:p>
          <a:p>
            <a:pPr marL="0" indent="0">
              <a:buNone/>
            </a:pPr>
            <a:r>
              <a:rPr lang="en-US"/>
              <a:t>     Die Videos anschauen: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  <a:hlinkClick r:id="rId2"/>
              </a:rPr>
              <a:t>https://www.youtube.com/watch?v=0eBcgrBB6XU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3"/>
              </a:rPr>
              <a:t>                                        https://www.youtube.com/watch?v=HO3rE2dgPmA&amp;list=PLa0u3J0uzAzm2EWHP7iGUWq_WTR0TtuJz&amp;index=5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2"/>
              <a:buChar char="•"/>
            </a:pPr>
            <a:r>
              <a:rPr lang="en-US" b="1"/>
              <a:t>Verstehen</a:t>
            </a:r>
          </a:p>
          <a:p>
            <a:pPr marL="0" indent="0">
              <a:buNone/>
            </a:pPr>
            <a:r>
              <a:rPr lang="en-US"/>
              <a:t>      Buch S. 158: Merke und Beispiel 1 (ins Heft schreiben)</a:t>
            </a:r>
          </a:p>
          <a:p>
            <a:pPr marL="285750" indent="-285750">
              <a:buFont typeface="Arial" charset="2"/>
              <a:buChar char="•"/>
            </a:pPr>
            <a:r>
              <a:rPr lang="en-US" b="1"/>
              <a:t>Üben und anwenden:</a:t>
            </a:r>
            <a:r>
              <a:rPr lang="en-US"/>
              <a:t> FH S. 55, Nr. 1, 2, 3</a:t>
            </a:r>
            <a:endParaRPr lang="en-US" dirty="0"/>
          </a:p>
          <a:p>
            <a:pPr marL="0" indent="0">
              <a:buNone/>
            </a:pPr>
            <a:r>
              <a:rPr lang="en-US"/>
              <a:t>                                    Buch S. 159, Nr. 1abcd, Nr. 2ab (lila), Nr. 3ac (lila)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 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EB0B1D4-E6C3-4D1A-AEEC-89285F1934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231829" y="946318"/>
            <a:ext cx="1275274" cy="52367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583B85-8D8D-4B0F-B105-AD586AB0842F}"/>
              </a:ext>
            </a:extLst>
          </p:cNvPr>
          <p:cNvSpPr txBox="1"/>
          <p:nvPr/>
        </p:nvSpPr>
        <p:spPr>
          <a:xfrm>
            <a:off x="10025715" y="3991149"/>
            <a:ext cx="2516513" cy="202678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r>
              <a:rPr lang="en-US">
                <a:hlinkClick r:id="rId5"/>
              </a:rPr>
              <a:t>Dieses Foto</a:t>
            </a:r>
            <a:r>
              <a:rPr lang="en-US"/>
              <a:t> von "Unbekannter Autor" ist lizenziert unter </a:t>
            </a:r>
            <a:r>
              <a:rPr lang="en-US">
                <a:hlinkClick r:id="rId6"/>
              </a:rPr>
              <a:t>CC BY-SA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930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FECB-7451-4B9A-8BF1-A108B1FE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Prismen erkennen und beschreiben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EFA70-ABCB-4D52-994F-BEA9ACB3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/>
              <a:t>Entdecken</a:t>
            </a:r>
          </a:p>
          <a:p>
            <a:pPr marL="0" indent="0">
              <a:buNone/>
            </a:pPr>
            <a:r>
              <a:rPr lang="en-US"/>
              <a:t>     Das Video anschauen: </a:t>
            </a:r>
            <a:r>
              <a:rPr lang="en-US" dirty="0">
                <a:ea typeface="+mn-lt"/>
                <a:cs typeface="+mn-lt"/>
                <a:hlinkClick r:id="rId2"/>
              </a:rPr>
              <a:t>https://www.youtube.com/watch?v=NSOWATboe04</a:t>
            </a:r>
          </a:p>
          <a:p>
            <a:pPr marL="285750" indent="-285750">
              <a:buFont typeface="Arial" charset="2"/>
              <a:buChar char="•"/>
            </a:pPr>
            <a:r>
              <a:rPr lang="en-US"/>
              <a:t>Verstehen: Merke und Beispiel 1 ins Heft schreiben</a:t>
            </a:r>
            <a:endParaRPr lang="en-US" dirty="0"/>
          </a:p>
          <a:p>
            <a:pPr marL="285750" indent="-285750">
              <a:buFont typeface="Arial" charset="2"/>
              <a:buChar char="•"/>
            </a:pPr>
            <a:r>
              <a:rPr lang="en-US"/>
              <a:t>Üben und anwenden: Buch S. 161 Nr. 1, 2, 3</a:t>
            </a:r>
            <a:endParaRPr lang="en-US" dirty="0"/>
          </a:p>
          <a:p>
            <a:pPr marL="285750" indent="-285750">
              <a:buFont typeface="Arial" charset="2"/>
              <a:buChar char="•"/>
            </a:pPr>
            <a:endParaRPr lang="en-US" dirty="0"/>
          </a:p>
          <a:p>
            <a:pPr>
              <a:buFont typeface="Arial" charset="2"/>
              <a:buChar char="•"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8CC4982-7318-4AEB-AE8C-D32826FED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11879" y="3692873"/>
            <a:ext cx="5123144" cy="24054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D5BCF-5C8F-4E7C-99F0-8FFDCB3B1639}"/>
              </a:ext>
            </a:extLst>
          </p:cNvPr>
          <p:cNvSpPr txBox="1"/>
          <p:nvPr/>
        </p:nvSpPr>
        <p:spPr>
          <a:xfrm>
            <a:off x="2114811" y="5305251"/>
            <a:ext cx="2670131" cy="32793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>
                <a:hlinkClick r:id="rId4"/>
              </a:rPr>
              <a:t>Dieses Foto</a:t>
            </a:r>
            <a:r>
              <a:rPr lang="en-US"/>
              <a:t> von "Unbekannter Autor" ist lizenziert unter </a:t>
            </a:r>
            <a:r>
              <a:rPr lang="en-US">
                <a:hlinkClick r:id="rId5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5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51EB-1787-4AD0-9F3B-9077EB3C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Oberflächeninhalt von Prismen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FCF4D-D174-42AA-A7D6-C370B662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Entdecken</a:t>
            </a:r>
          </a:p>
          <a:p>
            <a:pPr marL="0" indent="0">
              <a:buNone/>
            </a:pPr>
            <a:r>
              <a:rPr lang="en-US"/>
              <a:t>    Die Videos anschauen: </a:t>
            </a:r>
            <a:r>
              <a:rPr lang="en-US" dirty="0">
                <a:ea typeface="+mn-lt"/>
                <a:cs typeface="+mn-lt"/>
                <a:hlinkClick r:id="rId2"/>
              </a:rPr>
              <a:t>https://www.youtube.com/watch?v=jut5Ws-5Ddk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3"/>
              </a:rPr>
              <a:t>                                      https://www.youtube.com/watch?v=Wpb8D8sMfSU</a:t>
            </a:r>
            <a:endParaRPr lang="en-US" dirty="0">
              <a:hlinkClick r:id="rId3"/>
            </a:endParaRPr>
          </a:p>
          <a:p>
            <a:pPr marL="285750" indent="-285750">
              <a:buFont typeface="Arial" charset="2"/>
              <a:buChar char="•"/>
            </a:pPr>
            <a:r>
              <a:rPr lang="en-US"/>
              <a:t>Verstehen </a:t>
            </a:r>
            <a:endParaRPr lang="en-US" dirty="0"/>
          </a:p>
          <a:p>
            <a:pPr marL="0" indent="0">
              <a:buNone/>
            </a:pPr>
            <a:r>
              <a:rPr lang="en-US"/>
              <a:t>    Buch S. 164: Merke und Beispiel 1 ins Heft übetragen</a:t>
            </a:r>
          </a:p>
          <a:p>
            <a:pPr marL="285750" indent="-285750">
              <a:buFont typeface="Arial" charset="2"/>
              <a:buChar char="•"/>
            </a:pPr>
            <a:r>
              <a:rPr lang="en-US"/>
              <a:t>Üben und anwenden: FH S. 56 Nr. 1, 2, 3</a:t>
            </a:r>
            <a:endParaRPr lang="en-US" dirty="0"/>
          </a:p>
          <a:p>
            <a:pPr marL="0" indent="0">
              <a:buNone/>
            </a:pPr>
            <a:r>
              <a:rPr lang="en-US"/>
              <a:t>                                     Buch S. 165 Nr. 1, 2(lila), 4(lila), 5 bc(lila), 7* 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                                  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575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Prismen</vt:lpstr>
      <vt:lpstr>Einstieg</vt:lpstr>
      <vt:lpstr>Würfel und Quader im Schrägbild skizzieren</vt:lpstr>
      <vt:lpstr>Prismen erkennen und beschreiben</vt:lpstr>
      <vt:lpstr>Oberflächeninhalt von Prismen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477</cp:revision>
  <dcterms:created xsi:type="dcterms:W3CDTF">2020-04-15T10:42:12Z</dcterms:created>
  <dcterms:modified xsi:type="dcterms:W3CDTF">2020-04-15T12:41:59Z</dcterms:modified>
</cp:coreProperties>
</file>