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57" r:id="rId5"/>
    <p:sldId id="264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97C7E7-F028-4F61-87DB-0E62A1F46599}" v="1169" dt="2020-04-30T09:14:22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-Marco Irina" userId="S::irina.dimarco@hanseschule-attendorn.de::4d0be665-537f-468f-9ff6-18c5d8cc617b" providerId="AD" clId="Web-{AB97C7E7-F028-4F61-87DB-0E62A1F46599}"/>
    <pc:docChg chg="addSld delSld modSld addMainMaster delMainMaster">
      <pc:chgData name="Di-Marco Irina" userId="S::irina.dimarco@hanseschule-attendorn.de::4d0be665-537f-468f-9ff6-18c5d8cc617b" providerId="AD" clId="Web-{AB97C7E7-F028-4F61-87DB-0E62A1F46599}" dt="2020-04-30T09:14:22.789" v="1168" actId="14100"/>
      <pc:docMkLst>
        <pc:docMk/>
      </pc:docMkLst>
      <pc:sldChg chg="modSp mod modClrScheme chgLayout">
        <pc:chgData name="Di-Marco Irina" userId="S::irina.dimarco@hanseschule-attendorn.de::4d0be665-537f-468f-9ff6-18c5d8cc617b" providerId="AD" clId="Web-{AB97C7E7-F028-4F61-87DB-0E62A1F46599}" dt="2020-04-30T08:41:17.554" v="1113" actId="20577"/>
        <pc:sldMkLst>
          <pc:docMk/>
          <pc:sldMk cId="1577499883" sldId="256"/>
        </pc:sldMkLst>
        <pc:spChg chg="mod ord">
          <ac:chgData name="Di-Marco Irina" userId="S::irina.dimarco@hanseschule-attendorn.de::4d0be665-537f-468f-9ff6-18c5d8cc617b" providerId="AD" clId="Web-{AB97C7E7-F028-4F61-87DB-0E62A1F46599}" dt="2020-04-30T08:41:17.554" v="1113" actId="20577"/>
          <ac:spMkLst>
            <pc:docMk/>
            <pc:sldMk cId="1577499883" sldId="256"/>
            <ac:spMk id="2" creationId="{00000000-0000-0000-0000-000000000000}"/>
          </ac:spMkLst>
        </pc:spChg>
        <pc:spChg chg="mod ord">
          <ac:chgData name="Di-Marco Irina" userId="S::irina.dimarco@hanseschule-attendorn.de::4d0be665-537f-468f-9ff6-18c5d8cc617b" providerId="AD" clId="Web-{AB97C7E7-F028-4F61-87DB-0E62A1F46599}" dt="2020-04-30T07:37:44.344" v="15" actId="20577"/>
          <ac:spMkLst>
            <pc:docMk/>
            <pc:sldMk cId="1577499883" sldId="256"/>
            <ac:spMk id="3" creationId="{00000000-0000-0000-0000-000000000000}"/>
          </ac:spMkLst>
        </pc:spChg>
      </pc:sldChg>
      <pc:sldChg chg="addSp delSp modSp new mod setBg">
        <pc:chgData name="Di-Marco Irina" userId="S::irina.dimarco@hanseschule-attendorn.de::4d0be665-537f-468f-9ff6-18c5d8cc617b" providerId="AD" clId="Web-{AB97C7E7-F028-4F61-87DB-0E62A1F46599}" dt="2020-04-30T09:14:22.789" v="1168" actId="14100"/>
        <pc:sldMkLst>
          <pc:docMk/>
          <pc:sldMk cId="1258586975" sldId="257"/>
        </pc:sldMkLst>
        <pc:spChg chg="mod">
          <ac:chgData name="Di-Marco Irina" userId="S::irina.dimarco@hanseschule-attendorn.de::4d0be665-537f-468f-9ff6-18c5d8cc617b" providerId="AD" clId="Web-{AB97C7E7-F028-4F61-87DB-0E62A1F46599}" dt="2020-04-30T09:14:22.789" v="1168" actId="14100"/>
          <ac:spMkLst>
            <pc:docMk/>
            <pc:sldMk cId="1258586975" sldId="257"/>
            <ac:spMk id="2" creationId="{956F0448-209A-4365-82F5-8BDB3607891D}"/>
          </ac:spMkLst>
        </pc:spChg>
        <pc:spChg chg="mod">
          <ac:chgData name="Di-Marco Irina" userId="S::irina.dimarco@hanseschule-attendorn.de::4d0be665-537f-468f-9ff6-18c5d8cc617b" providerId="AD" clId="Web-{AB97C7E7-F028-4F61-87DB-0E62A1F46599}" dt="2020-04-30T07:51:12.538" v="390" actId="20577"/>
          <ac:spMkLst>
            <pc:docMk/>
            <pc:sldMk cId="1258586975" sldId="257"/>
            <ac:spMk id="3" creationId="{2ED9DF89-079C-44D1-8A83-76737A81B517}"/>
          </ac:spMkLst>
        </pc:spChg>
        <pc:spChg chg="add del">
          <ac:chgData name="Di-Marco Irina" userId="S::irina.dimarco@hanseschule-attendorn.de::4d0be665-537f-468f-9ff6-18c5d8cc617b" providerId="AD" clId="Web-{AB97C7E7-F028-4F61-87DB-0E62A1F46599}" dt="2020-04-30T07:50:59.726" v="385"/>
          <ac:spMkLst>
            <pc:docMk/>
            <pc:sldMk cId="1258586975" sldId="257"/>
            <ac:spMk id="8" creationId="{603AE127-802C-459A-A612-DB85B67F0DC0}"/>
          </ac:spMkLst>
        </pc:spChg>
        <pc:spChg chg="add del">
          <ac:chgData name="Di-Marco Irina" userId="S::irina.dimarco@hanseschule-attendorn.de::4d0be665-537f-468f-9ff6-18c5d8cc617b" providerId="AD" clId="Web-{AB97C7E7-F028-4F61-87DB-0E62A1F46599}" dt="2020-04-30T07:50:59.726" v="385"/>
          <ac:spMkLst>
            <pc:docMk/>
            <pc:sldMk cId="1258586975" sldId="257"/>
            <ac:spMk id="10" creationId="{9323D83D-50D6-4040-A58B-FCEA340F886A}"/>
          </ac:spMkLst>
        </pc:spChg>
        <pc:spChg chg="add del">
          <ac:chgData name="Di-Marco Irina" userId="S::irina.dimarco@hanseschule-attendorn.de::4d0be665-537f-468f-9ff6-18c5d8cc617b" providerId="AD" clId="Web-{AB97C7E7-F028-4F61-87DB-0E62A1F46599}" dt="2020-04-30T07:50:59.726" v="385"/>
          <ac:spMkLst>
            <pc:docMk/>
            <pc:sldMk cId="1258586975" sldId="257"/>
            <ac:spMk id="14" creationId="{F10FD715-4DCE-4779-B634-EC78315EA213}"/>
          </ac:spMkLst>
        </pc:spChg>
        <pc:cxnChg chg="add del">
          <ac:chgData name="Di-Marco Irina" userId="S::irina.dimarco@hanseschule-attendorn.de::4d0be665-537f-468f-9ff6-18c5d8cc617b" providerId="AD" clId="Web-{AB97C7E7-F028-4F61-87DB-0E62A1F46599}" dt="2020-04-30T07:50:59.726" v="385"/>
          <ac:cxnSpMkLst>
            <pc:docMk/>
            <pc:sldMk cId="1258586975" sldId="257"/>
            <ac:cxnSpMk id="12" creationId="{1A1FE6BB-DFB2-4080-9B5E-076EF5DDE67B}"/>
          </ac:cxnSpMkLst>
        </pc:cxnChg>
        <pc:cxnChg chg="add">
          <ac:chgData name="Di-Marco Irina" userId="S::irina.dimarco@hanseschule-attendorn.de::4d0be665-537f-468f-9ff6-18c5d8cc617b" providerId="AD" clId="Web-{AB97C7E7-F028-4F61-87DB-0E62A1F46599}" dt="2020-04-30T07:50:59.726" v="385"/>
          <ac:cxnSpMkLst>
            <pc:docMk/>
            <pc:sldMk cId="1258586975" sldId="257"/>
            <ac:cxnSpMk id="19" creationId="{0B5F7E3B-C5F1-40E0-A491-558BAFBC1127}"/>
          </ac:cxnSpMkLst>
        </pc:cxnChg>
      </pc:sldChg>
      <pc:sldChg chg="addSp modSp new del mod setBg">
        <pc:chgData name="Di-Marco Irina" userId="S::irina.dimarco@hanseschule-attendorn.de::4d0be665-537f-468f-9ff6-18c5d8cc617b" providerId="AD" clId="Web-{AB97C7E7-F028-4F61-87DB-0E62A1F46599}" dt="2020-04-30T08:23:48.284" v="745"/>
        <pc:sldMkLst>
          <pc:docMk/>
          <pc:sldMk cId="238303954" sldId="258"/>
        </pc:sldMkLst>
        <pc:spChg chg="mod">
          <ac:chgData name="Di-Marco Irina" userId="S::irina.dimarco@hanseschule-attendorn.de::4d0be665-537f-468f-9ff6-18c5d8cc617b" providerId="AD" clId="Web-{AB97C7E7-F028-4F61-87DB-0E62A1F46599}" dt="2020-04-30T08:12:01.166" v="682"/>
          <ac:spMkLst>
            <pc:docMk/>
            <pc:sldMk cId="238303954" sldId="258"/>
            <ac:spMk id="2" creationId="{E3D61817-4145-4365-B67E-D1B746BE88E6}"/>
          </ac:spMkLst>
        </pc:spChg>
        <pc:spChg chg="mod">
          <ac:chgData name="Di-Marco Irina" userId="S::irina.dimarco@hanseschule-attendorn.de::4d0be665-537f-468f-9ff6-18c5d8cc617b" providerId="AD" clId="Web-{AB97C7E7-F028-4F61-87DB-0E62A1F46599}" dt="2020-04-30T08:15:38.195" v="739" actId="20577"/>
          <ac:spMkLst>
            <pc:docMk/>
            <pc:sldMk cId="238303954" sldId="258"/>
            <ac:spMk id="3" creationId="{73BA7504-DDDC-442C-B8AB-F4642F4FB5F5}"/>
          </ac:spMkLst>
        </pc:spChg>
        <pc:cxnChg chg="add">
          <ac:chgData name="Di-Marco Irina" userId="S::irina.dimarco@hanseschule-attendorn.de::4d0be665-537f-468f-9ff6-18c5d8cc617b" providerId="AD" clId="Web-{AB97C7E7-F028-4F61-87DB-0E62A1F46599}" dt="2020-04-30T08:12:01.166" v="682"/>
          <ac:cxnSpMkLst>
            <pc:docMk/>
            <pc:sldMk cId="238303954" sldId="258"/>
            <ac:cxnSpMk id="8" creationId="{0B5F7E3B-C5F1-40E0-A491-558BAFBC1127}"/>
          </ac:cxnSpMkLst>
        </pc:cxnChg>
      </pc:sldChg>
      <pc:sldChg chg="new del">
        <pc:chgData name="Di-Marco Irina" userId="S::irina.dimarco@hanseschule-attendorn.de::4d0be665-537f-468f-9ff6-18c5d8cc617b" providerId="AD" clId="Web-{AB97C7E7-F028-4F61-87DB-0E62A1F46599}" dt="2020-04-30T08:35:13.776" v="954"/>
        <pc:sldMkLst>
          <pc:docMk/>
          <pc:sldMk cId="65246710" sldId="259"/>
        </pc:sldMkLst>
      </pc:sldChg>
      <pc:sldChg chg="add del replId">
        <pc:chgData name="Di-Marco Irina" userId="S::irina.dimarco@hanseschule-attendorn.de::4d0be665-537f-468f-9ff6-18c5d8cc617b" providerId="AD" clId="Web-{AB97C7E7-F028-4F61-87DB-0E62A1F46599}" dt="2020-04-30T08:23:43.049" v="744"/>
        <pc:sldMkLst>
          <pc:docMk/>
          <pc:sldMk cId="3758259168" sldId="260"/>
        </pc:sldMkLst>
      </pc:sldChg>
      <pc:sldChg chg="modSp add replId">
        <pc:chgData name="Di-Marco Irina" userId="S::irina.dimarco@hanseschule-attendorn.de::4d0be665-537f-468f-9ff6-18c5d8cc617b" providerId="AD" clId="Web-{AB97C7E7-F028-4F61-87DB-0E62A1F46599}" dt="2020-04-30T09:14:10.930" v="1167" actId="14100"/>
        <pc:sldMkLst>
          <pc:docMk/>
          <pc:sldMk cId="3643977917" sldId="261"/>
        </pc:sldMkLst>
        <pc:spChg chg="mod">
          <ac:chgData name="Di-Marco Irina" userId="S::irina.dimarco@hanseschule-attendorn.de::4d0be665-537f-468f-9ff6-18c5d8cc617b" providerId="AD" clId="Web-{AB97C7E7-F028-4F61-87DB-0E62A1F46599}" dt="2020-04-30T09:14:10.930" v="1167" actId="14100"/>
          <ac:spMkLst>
            <pc:docMk/>
            <pc:sldMk cId="3643977917" sldId="261"/>
            <ac:spMk id="2" creationId="{E3D61817-4145-4365-B67E-D1B746BE88E6}"/>
          </ac:spMkLst>
        </pc:spChg>
      </pc:sldChg>
      <pc:sldChg chg="add del replId">
        <pc:chgData name="Di-Marco Irina" userId="S::irina.dimarco@hanseschule-attendorn.de::4d0be665-537f-468f-9ff6-18c5d8cc617b" providerId="AD" clId="Web-{AB97C7E7-F028-4F61-87DB-0E62A1F46599}" dt="2020-04-30T08:26:27.329" v="748"/>
        <pc:sldMkLst>
          <pc:docMk/>
          <pc:sldMk cId="3005351977" sldId="262"/>
        </pc:sldMkLst>
      </pc:sldChg>
      <pc:sldChg chg="addSp modSp add mod replId setBg">
        <pc:chgData name="Di-Marco Irina" userId="S::irina.dimarco@hanseschule-attendorn.de::4d0be665-537f-468f-9ff6-18c5d8cc617b" providerId="AD" clId="Web-{AB97C7E7-F028-4F61-87DB-0E62A1F46599}" dt="2020-04-30T09:14:01.946" v="1166" actId="14100"/>
        <pc:sldMkLst>
          <pc:docMk/>
          <pc:sldMk cId="2802935348" sldId="263"/>
        </pc:sldMkLst>
        <pc:spChg chg="mod ord">
          <ac:chgData name="Di-Marco Irina" userId="S::irina.dimarco@hanseschule-attendorn.de::4d0be665-537f-468f-9ff6-18c5d8cc617b" providerId="AD" clId="Web-{AB97C7E7-F028-4F61-87DB-0E62A1F46599}" dt="2020-04-30T09:14:01.946" v="1166" actId="14100"/>
          <ac:spMkLst>
            <pc:docMk/>
            <pc:sldMk cId="2802935348" sldId="263"/>
            <ac:spMk id="2" creationId="{ACCD6F55-F5C2-447B-BB17-111ADB18AAD1}"/>
          </ac:spMkLst>
        </pc:spChg>
        <pc:spChg chg="mod ord">
          <ac:chgData name="Di-Marco Irina" userId="S::irina.dimarco@hanseschule-attendorn.de::4d0be665-537f-468f-9ff6-18c5d8cc617b" providerId="AD" clId="Web-{AB97C7E7-F028-4F61-87DB-0E62A1F46599}" dt="2020-04-30T09:13:57.680" v="1165" actId="14100"/>
          <ac:spMkLst>
            <pc:docMk/>
            <pc:sldMk cId="2802935348" sldId="263"/>
            <ac:spMk id="3" creationId="{40994B1A-218A-4B4D-BF07-D99E4D027293}"/>
          </ac:spMkLst>
        </pc:spChg>
        <pc:spChg chg="add mod">
          <ac:chgData name="Di-Marco Irina" userId="S::irina.dimarco@hanseschule-attendorn.de::4d0be665-537f-468f-9ff6-18c5d8cc617b" providerId="AD" clId="Web-{AB97C7E7-F028-4F61-87DB-0E62A1F46599}" dt="2020-04-30T08:33:16.731" v="944"/>
          <ac:spMkLst>
            <pc:docMk/>
            <pc:sldMk cId="2802935348" sldId="263"/>
            <ac:spMk id="8" creationId="{96433827-62A8-4687-A9B8-860242C246CB}"/>
          </ac:spMkLst>
        </pc:spChg>
        <pc:spChg chg="add">
          <ac:chgData name="Di-Marco Irina" userId="S::irina.dimarco@hanseschule-attendorn.de::4d0be665-537f-468f-9ff6-18c5d8cc617b" providerId="AD" clId="Web-{AB97C7E7-F028-4F61-87DB-0E62A1F46599}" dt="2020-04-30T08:33:16.731" v="944"/>
          <ac:spMkLst>
            <pc:docMk/>
            <pc:sldMk cId="2802935348" sldId="263"/>
            <ac:spMk id="13" creationId="{4BE9D4C4-9FA3-4885-A769-301639CC7AD4}"/>
          </ac:spMkLst>
        </pc:spChg>
        <pc:spChg chg="add">
          <ac:chgData name="Di-Marco Irina" userId="S::irina.dimarco@hanseschule-attendorn.de::4d0be665-537f-468f-9ff6-18c5d8cc617b" providerId="AD" clId="Web-{AB97C7E7-F028-4F61-87DB-0E62A1F46599}" dt="2020-04-30T08:33:16.731" v="944"/>
          <ac:spMkLst>
            <pc:docMk/>
            <pc:sldMk cId="2802935348" sldId="263"/>
            <ac:spMk id="15" creationId="{7EB6695E-BED5-4DA3-8C9B-AD301AEF4776}"/>
          </ac:spMkLst>
        </pc:spChg>
        <pc:picChg chg="add mod">
          <ac:chgData name="Di-Marco Irina" userId="S::irina.dimarco@hanseschule-attendorn.de::4d0be665-537f-468f-9ff6-18c5d8cc617b" providerId="AD" clId="Web-{AB97C7E7-F028-4F61-87DB-0E62A1F46599}" dt="2020-04-30T08:33:16.731" v="944"/>
          <ac:picMkLst>
            <pc:docMk/>
            <pc:sldMk cId="2802935348" sldId="263"/>
            <ac:picMk id="4" creationId="{17CD6234-5023-4383-9193-6919ED11AE45}"/>
          </ac:picMkLst>
        </pc:picChg>
        <pc:picChg chg="add mod">
          <ac:chgData name="Di-Marco Irina" userId="S::irina.dimarco@hanseschule-attendorn.de::4d0be665-537f-468f-9ff6-18c5d8cc617b" providerId="AD" clId="Web-{AB97C7E7-F028-4F61-87DB-0E62A1F46599}" dt="2020-04-30T08:33:16.731" v="944"/>
          <ac:picMkLst>
            <pc:docMk/>
            <pc:sldMk cId="2802935348" sldId="263"/>
            <ac:picMk id="6" creationId="{6F6071DB-37C6-409E-BC90-9A7B7DEE8EBB}"/>
          </ac:picMkLst>
        </pc:picChg>
      </pc:sldChg>
      <pc:sldChg chg="addSp modSp new mod setBg">
        <pc:chgData name="Di-Marco Irina" userId="S::irina.dimarco@hanseschule-attendorn.de::4d0be665-537f-468f-9ff6-18c5d8cc617b" providerId="AD" clId="Web-{AB97C7E7-F028-4F61-87DB-0E62A1F46599}" dt="2020-04-30T09:13:44.790" v="1164" actId="14100"/>
        <pc:sldMkLst>
          <pc:docMk/>
          <pc:sldMk cId="2003966954" sldId="264"/>
        </pc:sldMkLst>
        <pc:spChg chg="mod">
          <ac:chgData name="Di-Marco Irina" userId="S::irina.dimarco@hanseschule-attendorn.de::4d0be665-537f-468f-9ff6-18c5d8cc617b" providerId="AD" clId="Web-{AB97C7E7-F028-4F61-87DB-0E62A1F46599}" dt="2020-04-30T09:13:44.790" v="1164" actId="14100"/>
          <ac:spMkLst>
            <pc:docMk/>
            <pc:sldMk cId="2003966954" sldId="264"/>
            <ac:spMk id="2" creationId="{A4A5DB9B-EDAF-432A-B78A-FD212AF84B6D}"/>
          </ac:spMkLst>
        </pc:spChg>
        <pc:spChg chg="mod">
          <ac:chgData name="Di-Marco Irina" userId="S::irina.dimarco@hanseschule-attendorn.de::4d0be665-537f-468f-9ff6-18c5d8cc617b" providerId="AD" clId="Web-{AB97C7E7-F028-4F61-87DB-0E62A1F46599}" dt="2020-04-30T08:38:50.977" v="1092" actId="20577"/>
          <ac:spMkLst>
            <pc:docMk/>
            <pc:sldMk cId="2003966954" sldId="264"/>
            <ac:spMk id="3" creationId="{39513CA9-C4D1-43B5-B4FA-18D479CE47A6}"/>
          </ac:spMkLst>
        </pc:spChg>
        <pc:spChg chg="add mod">
          <ac:chgData name="Di-Marco Irina" userId="S::irina.dimarco@hanseschule-attendorn.de::4d0be665-537f-468f-9ff6-18c5d8cc617b" providerId="AD" clId="Web-{AB97C7E7-F028-4F61-87DB-0E62A1F46599}" dt="2020-04-30T08:40:41.257" v="1110" actId="688"/>
          <ac:spMkLst>
            <pc:docMk/>
            <pc:sldMk cId="2003966954" sldId="264"/>
            <ac:spMk id="6" creationId="{39CE9A8D-BD18-4984-A05F-9620100E88DF}"/>
          </ac:spMkLst>
        </pc:spChg>
        <pc:picChg chg="add mod">
          <ac:chgData name="Di-Marco Irina" userId="S::irina.dimarco@hanseschule-attendorn.de::4d0be665-537f-468f-9ff6-18c5d8cc617b" providerId="AD" clId="Web-{AB97C7E7-F028-4F61-87DB-0E62A1F46599}" dt="2020-04-30T08:40:46.367" v="1111" actId="14100"/>
          <ac:picMkLst>
            <pc:docMk/>
            <pc:sldMk cId="2003966954" sldId="264"/>
            <ac:picMk id="4" creationId="{07A82D3F-BA6A-477F-8A0B-7366BE499A13}"/>
          </ac:picMkLst>
        </pc:picChg>
        <pc:cxnChg chg="add">
          <ac:chgData name="Di-Marco Irina" userId="S::irina.dimarco@hanseschule-attendorn.de::4d0be665-537f-468f-9ff6-18c5d8cc617b" providerId="AD" clId="Web-{AB97C7E7-F028-4F61-87DB-0E62A1F46599}" dt="2020-04-30T08:38:28.759" v="1083"/>
          <ac:cxnSpMkLst>
            <pc:docMk/>
            <pc:sldMk cId="2003966954" sldId="264"/>
            <ac:cxnSpMk id="8" creationId="{0B5F7E3B-C5F1-40E0-A491-558BAFBC1127}"/>
          </ac:cxnSpMkLst>
        </pc:cxnChg>
      </pc:sldChg>
      <pc:sldMasterChg chg="del delSldLayout">
        <pc:chgData name="Di-Marco Irina" userId="S::irina.dimarco@hanseschule-attendorn.de::4d0be665-537f-468f-9ff6-18c5d8cc617b" providerId="AD" clId="Web-{AB97C7E7-F028-4F61-87DB-0E62A1F46599}" dt="2020-04-30T07:28:49.568" v="0"/>
        <pc:sldMasterMkLst>
          <pc:docMk/>
          <pc:sldMasterMk cId="594725491" sldId="2147483648"/>
        </pc:sldMasterMkLst>
        <pc:sldLayoutChg chg="del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594725491" sldId="2147483648"/>
            <pc:sldLayoutMk cId="4043166929" sldId="2147483649"/>
          </pc:sldLayoutMkLst>
        </pc:sldLayoutChg>
        <pc:sldLayoutChg chg="del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594725491" sldId="2147483648"/>
            <pc:sldLayoutMk cId="3433200589" sldId="2147483650"/>
          </pc:sldLayoutMkLst>
        </pc:sldLayoutChg>
        <pc:sldLayoutChg chg="del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594725491" sldId="2147483648"/>
            <pc:sldLayoutMk cId="2835585648" sldId="2147483651"/>
          </pc:sldLayoutMkLst>
        </pc:sldLayoutChg>
        <pc:sldLayoutChg chg="del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594725491" sldId="2147483648"/>
            <pc:sldLayoutMk cId="742901757" sldId="2147483652"/>
          </pc:sldLayoutMkLst>
        </pc:sldLayoutChg>
        <pc:sldLayoutChg chg="del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594725491" sldId="2147483648"/>
            <pc:sldLayoutMk cId="2024084034" sldId="2147483653"/>
          </pc:sldLayoutMkLst>
        </pc:sldLayoutChg>
        <pc:sldLayoutChg chg="del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594725491" sldId="2147483648"/>
            <pc:sldLayoutMk cId="2440206447" sldId="2147483654"/>
          </pc:sldLayoutMkLst>
        </pc:sldLayoutChg>
        <pc:sldLayoutChg chg="del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594725491" sldId="2147483648"/>
            <pc:sldLayoutMk cId="3087692832" sldId="2147483655"/>
          </pc:sldLayoutMkLst>
        </pc:sldLayoutChg>
        <pc:sldLayoutChg chg="del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594725491" sldId="2147483648"/>
            <pc:sldLayoutMk cId="3453883237" sldId="2147483656"/>
          </pc:sldLayoutMkLst>
        </pc:sldLayoutChg>
        <pc:sldLayoutChg chg="del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594725491" sldId="2147483648"/>
            <pc:sldLayoutMk cId="2509888776" sldId="2147483657"/>
          </pc:sldLayoutMkLst>
        </pc:sldLayoutChg>
        <pc:sldLayoutChg chg="del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594725491" sldId="2147483648"/>
            <pc:sldLayoutMk cId="1699206799" sldId="2147483658"/>
          </pc:sldLayoutMkLst>
        </pc:sldLayoutChg>
        <pc:sldLayoutChg chg="del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594725491" sldId="2147483648"/>
            <pc:sldLayoutMk cId="2809958959" sldId="2147483659"/>
          </pc:sldLayoutMkLst>
        </pc:sldLayoutChg>
      </pc:sldMasterChg>
      <pc:sldMasterChg chg="add addSldLayout modSldLayout">
        <pc:chgData name="Di-Marco Irina" userId="S::irina.dimarco@hanseschule-attendorn.de::4d0be665-537f-468f-9ff6-18c5d8cc617b" providerId="AD" clId="Web-{AB97C7E7-F028-4F61-87DB-0E62A1F46599}" dt="2020-04-30T07:28:49.568" v="0"/>
        <pc:sldMasterMkLst>
          <pc:docMk/>
          <pc:sldMasterMk cId="3355293490" sldId="2147483660"/>
        </pc:sldMasterMkLst>
        <pc:sldLayoutChg chg="add mod replId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3355293490" sldId="2147483660"/>
            <pc:sldLayoutMk cId="3473130323" sldId="2147483661"/>
          </pc:sldLayoutMkLst>
        </pc:sldLayoutChg>
        <pc:sldLayoutChg chg="add mod replId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3355293490" sldId="2147483660"/>
            <pc:sldLayoutMk cId="1325799284" sldId="2147483662"/>
          </pc:sldLayoutMkLst>
        </pc:sldLayoutChg>
        <pc:sldLayoutChg chg="add mod replId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3355293490" sldId="2147483660"/>
            <pc:sldLayoutMk cId="3075003919" sldId="2147483663"/>
          </pc:sldLayoutMkLst>
        </pc:sldLayoutChg>
        <pc:sldLayoutChg chg="add mod replId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3355293490" sldId="2147483660"/>
            <pc:sldLayoutMk cId="341822389" sldId="2147483664"/>
          </pc:sldLayoutMkLst>
        </pc:sldLayoutChg>
        <pc:sldLayoutChg chg="add mod replId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3355293490" sldId="2147483660"/>
            <pc:sldLayoutMk cId="676201130" sldId="2147483665"/>
          </pc:sldLayoutMkLst>
        </pc:sldLayoutChg>
        <pc:sldLayoutChg chg="add mod replId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3355293490" sldId="2147483660"/>
            <pc:sldLayoutMk cId="772336345" sldId="2147483666"/>
          </pc:sldLayoutMkLst>
        </pc:sldLayoutChg>
        <pc:sldLayoutChg chg="add mod replId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3355293490" sldId="2147483660"/>
            <pc:sldLayoutMk cId="4182809749" sldId="2147483667"/>
          </pc:sldLayoutMkLst>
        </pc:sldLayoutChg>
        <pc:sldLayoutChg chg="add mod replId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3355293490" sldId="2147483660"/>
            <pc:sldLayoutMk cId="2237177708" sldId="2147483668"/>
          </pc:sldLayoutMkLst>
        </pc:sldLayoutChg>
        <pc:sldLayoutChg chg="add mod replId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3355293490" sldId="2147483660"/>
            <pc:sldLayoutMk cId="1676012980" sldId="2147483669"/>
          </pc:sldLayoutMkLst>
        </pc:sldLayoutChg>
        <pc:sldLayoutChg chg="add mod replId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3355293490" sldId="2147483660"/>
            <pc:sldLayoutMk cId="3898535990" sldId="2147483670"/>
          </pc:sldLayoutMkLst>
        </pc:sldLayoutChg>
        <pc:sldLayoutChg chg="add mod replId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3355293490" sldId="2147483660"/>
            <pc:sldLayoutMk cId="1310266267" sldId="2147483671"/>
          </pc:sldLayoutMkLst>
        </pc:sldLayoutChg>
        <pc:sldLayoutChg chg="add mod replId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3355293490" sldId="2147483660"/>
            <pc:sldLayoutMk cId="3315289810" sldId="2147483672"/>
          </pc:sldLayoutMkLst>
        </pc:sldLayoutChg>
        <pc:sldLayoutChg chg="add mod replId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3355293490" sldId="2147483660"/>
            <pc:sldLayoutMk cId="2992324294" sldId="2147483673"/>
          </pc:sldLayoutMkLst>
        </pc:sldLayoutChg>
        <pc:sldLayoutChg chg="add mod replId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3355293490" sldId="2147483660"/>
            <pc:sldLayoutMk cId="3263814112" sldId="2147483674"/>
          </pc:sldLayoutMkLst>
        </pc:sldLayoutChg>
        <pc:sldLayoutChg chg="add mod replId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3355293490" sldId="2147483660"/>
            <pc:sldLayoutMk cId="3926288936" sldId="2147483675"/>
          </pc:sldLayoutMkLst>
        </pc:sldLayoutChg>
        <pc:sldLayoutChg chg="add mod replId">
          <pc:chgData name="Di-Marco Irina" userId="S::irina.dimarco@hanseschule-attendorn.de::4d0be665-537f-468f-9ff6-18c5d8cc617b" providerId="AD" clId="Web-{AB97C7E7-F028-4F61-87DB-0E62A1F46599}" dt="2020-04-30T07:28:49.568" v="0"/>
          <pc:sldLayoutMkLst>
            <pc:docMk/>
            <pc:sldMasterMk cId="3355293490" sldId="2147483660"/>
            <pc:sldLayoutMk cId="4214274591" sldId="214748367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3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3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0266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89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2324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14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88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7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9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0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0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3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0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7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1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9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O3rE2dgPmA" TargetMode="External"/><Relationship Id="rId2" Type="http://schemas.openxmlformats.org/officeDocument/2006/relationships/hyperlink" Target="https://www.youtube.com/watch?v=9SADGbibF6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d/3.0/" TargetMode="External"/><Relationship Id="rId4" Type="http://schemas.openxmlformats.org/officeDocument/2006/relationships/hyperlink" Target="https://alleideen.com/selber-machen/11/geburtstagsgeschenke-selber-machen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pmath81611.blogspot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Prismen(2)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Mathe8-GK</a:t>
            </a:r>
          </a:p>
        </p:txBody>
      </p:sp>
    </p:spTree>
    <p:extLst>
      <p:ext uri="{BB962C8B-B14F-4D97-AF65-F5344CB8AC3E}">
        <p14:creationId xmlns:p14="http://schemas.microsoft.com/office/powerpoint/2010/main" val="157749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3D61817-4145-4365-B67E-D1B746BE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563" y="816638"/>
            <a:ext cx="2347263" cy="5224724"/>
          </a:xfrm>
        </p:spPr>
        <p:txBody>
          <a:bodyPr anchor="ctr">
            <a:normAutofit/>
          </a:bodyPr>
          <a:lstStyle/>
          <a:p>
            <a:r>
              <a:rPr lang="en-US" err="1"/>
              <a:t>Netze</a:t>
            </a:r>
            <a:r>
              <a:rPr lang="en-US"/>
              <a:t> von </a:t>
            </a:r>
            <a:r>
              <a:rPr lang="en-US" err="1"/>
              <a:t>Prismen</a:t>
            </a:r>
            <a:r>
              <a:rPr lang="en-US"/>
              <a:t> </a:t>
            </a:r>
            <a:r>
              <a:rPr lang="en-US" err="1"/>
              <a:t>anfertigen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A7504-DDDC-442C-B8AB-F4642F4FB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b="1" err="1"/>
              <a:t>Entdecken</a:t>
            </a:r>
            <a:r>
              <a:rPr lang="en-US" sz="2000" b="1"/>
              <a:t>:</a:t>
            </a:r>
          </a:p>
          <a:p>
            <a:pPr marL="0" indent="0">
              <a:buNone/>
            </a:pPr>
            <a:r>
              <a:rPr lang="en-US"/>
              <a:t>Die Videos </a:t>
            </a:r>
            <a:r>
              <a:rPr lang="en-US" err="1"/>
              <a:t>anschauen</a:t>
            </a:r>
            <a:r>
              <a:rPr lang="en-US"/>
              <a:t>:</a:t>
            </a:r>
          </a:p>
          <a:p>
            <a:pPr marL="0" indent="0">
              <a:buNone/>
            </a:pPr>
            <a:r>
              <a:rPr lang="en-US"/>
              <a:t> </a:t>
            </a:r>
            <a:r>
              <a:rPr lang="en-US">
                <a:ea typeface="+mn-lt"/>
                <a:cs typeface="+mn-lt"/>
                <a:hlinkClick r:id="rId2"/>
              </a:rPr>
              <a:t>https://www.youtube.com/watch?v=9SADGbibF6s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  </a:t>
            </a:r>
            <a:r>
              <a:rPr lang="en-US">
                <a:ea typeface="+mn-lt"/>
                <a:cs typeface="+mn-lt"/>
                <a:hlinkClick r:id="rId3"/>
              </a:rPr>
              <a:t>https://www.youtube.com/watch?v=HO3rE2dgPmA</a:t>
            </a:r>
            <a:endParaRPr lang="en-US">
              <a:ea typeface="+mn-lt"/>
              <a:cs typeface="+mn-lt"/>
            </a:endParaRPr>
          </a:p>
          <a:p>
            <a:pPr marL="285750" indent="-285750"/>
            <a:r>
              <a:rPr lang="en-US" sz="2000" b="1">
                <a:ea typeface="+mn-lt"/>
                <a:cs typeface="+mn-lt"/>
              </a:rPr>
              <a:t>Verstehen:</a:t>
            </a:r>
          </a:p>
          <a:p>
            <a:pPr marL="0" indent="0">
              <a:buNone/>
            </a:pPr>
            <a:r>
              <a:rPr lang="en-US" b="1" err="1">
                <a:ea typeface="+mn-lt"/>
                <a:cs typeface="+mn-lt"/>
              </a:rPr>
              <a:t>Merke</a:t>
            </a:r>
            <a:r>
              <a:rPr lang="en-US">
                <a:ea typeface="+mn-lt"/>
                <a:cs typeface="+mn-lt"/>
              </a:rPr>
              <a:t> ins Heft </a:t>
            </a:r>
            <a:r>
              <a:rPr lang="en-US" err="1">
                <a:ea typeface="+mn-lt"/>
                <a:cs typeface="+mn-lt"/>
              </a:rPr>
              <a:t>übertragen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mit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Beispiel</a:t>
            </a:r>
            <a:r>
              <a:rPr lang="en-US" b="1">
                <a:ea typeface="+mn-lt"/>
                <a:cs typeface="+mn-lt"/>
              </a:rPr>
              <a:t> 1</a:t>
            </a:r>
            <a:r>
              <a:rPr lang="en-US">
                <a:ea typeface="+mn-lt"/>
                <a:cs typeface="+mn-lt"/>
              </a:rPr>
              <a:t> und </a:t>
            </a:r>
            <a:r>
              <a:rPr lang="en-US" b="1" err="1">
                <a:ea typeface="+mn-lt"/>
                <a:cs typeface="+mn-lt"/>
              </a:rPr>
              <a:t>Beispiel</a:t>
            </a:r>
            <a:r>
              <a:rPr lang="en-US" b="1">
                <a:ea typeface="+mn-lt"/>
                <a:cs typeface="+mn-lt"/>
              </a:rPr>
              <a:t> 2</a:t>
            </a:r>
          </a:p>
          <a:p>
            <a:pPr marL="285750" indent="-285750"/>
            <a:r>
              <a:rPr lang="en-US" sz="2000" b="1" err="1">
                <a:ea typeface="+mn-lt"/>
                <a:cs typeface="+mn-lt"/>
              </a:rPr>
              <a:t>Üben</a:t>
            </a:r>
            <a:r>
              <a:rPr lang="en-US" sz="2000" b="1">
                <a:ea typeface="+mn-lt"/>
                <a:cs typeface="+mn-lt"/>
              </a:rPr>
              <a:t> und </a:t>
            </a:r>
            <a:r>
              <a:rPr lang="en-US" sz="2000" b="1" err="1">
                <a:ea typeface="+mn-lt"/>
                <a:cs typeface="+mn-lt"/>
              </a:rPr>
              <a:t>anwenden</a:t>
            </a:r>
            <a:r>
              <a:rPr lang="en-US" sz="2000" b="1">
                <a:ea typeface="+mn-lt"/>
                <a:cs typeface="+mn-lt"/>
              </a:rPr>
              <a:t>:</a:t>
            </a: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Buch S. 163 Nr. 1 (</a:t>
            </a:r>
            <a:r>
              <a:rPr lang="en-US" err="1">
                <a:ea typeface="+mn-lt"/>
                <a:cs typeface="+mn-lt"/>
              </a:rPr>
              <a:t>lila</a:t>
            </a:r>
            <a:r>
              <a:rPr lang="en-US">
                <a:ea typeface="+mn-lt"/>
                <a:cs typeface="+mn-lt"/>
              </a:rPr>
              <a:t>), Nr. 3 (</a:t>
            </a:r>
            <a:r>
              <a:rPr lang="en-US" err="1">
                <a:ea typeface="+mn-lt"/>
                <a:cs typeface="+mn-lt"/>
              </a:rPr>
              <a:t>lila</a:t>
            </a:r>
            <a:r>
              <a:rPr lang="en-US">
                <a:ea typeface="+mn-lt"/>
                <a:cs typeface="+mn-lt"/>
              </a:rPr>
              <a:t>)</a:t>
            </a: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397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BE9D4C4-9FA3-4885-A769-301639CC7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7CD6234-5023-4383-9193-6919ED11AE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996" b="13559"/>
          <a:stretch/>
        </p:blipFill>
        <p:spPr>
          <a:xfrm>
            <a:off x="4296867" y="5"/>
            <a:ext cx="4831627" cy="4520011"/>
          </a:xfrm>
          <a:custGeom>
            <a:avLst/>
            <a:gdLst/>
            <a:ahLst/>
            <a:cxnLst/>
            <a:rect l="l" t="t" r="r" b="b"/>
            <a:pathLst>
              <a:path w="4831627" h="4520011">
                <a:moveTo>
                  <a:pt x="0" y="0"/>
                </a:moveTo>
                <a:lnTo>
                  <a:pt x="4831627" y="0"/>
                </a:lnTo>
                <a:lnTo>
                  <a:pt x="1416677" y="4520011"/>
                </a:lnTo>
                <a:close/>
              </a:path>
            </a:pathLst>
          </a:cu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6F6071DB-37C6-409E-BC90-9A7B7DEE8EB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30189" r="8986" b="1"/>
          <a:stretch/>
        </p:blipFill>
        <p:spPr>
          <a:xfrm>
            <a:off x="4041994" y="-4"/>
            <a:ext cx="8139373" cy="6858000"/>
          </a:xfrm>
          <a:custGeom>
            <a:avLst/>
            <a:gdLst/>
            <a:ahLst/>
            <a:cxnLst/>
            <a:rect l="l" t="t" r="r" b="b"/>
            <a:pathLst>
              <a:path w="8139373" h="6858000">
                <a:moveTo>
                  <a:pt x="5181344" y="0"/>
                </a:moveTo>
                <a:lnTo>
                  <a:pt x="8139373" y="0"/>
                </a:lnTo>
                <a:lnTo>
                  <a:pt x="8139373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CD6F55-F5C2-447B-BB17-111ADB18A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075" y="1176489"/>
            <a:ext cx="2913320" cy="1508469"/>
          </a:xfrm>
        </p:spPr>
        <p:txBody>
          <a:bodyPr anchor="ctr">
            <a:normAutofit/>
          </a:bodyPr>
          <a:lstStyle/>
          <a:p>
            <a:r>
              <a:rPr lang="en-US" sz="3200"/>
              <a:t>Üben und anwenden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7EB6695E-BED5-4DA3-8C9B-AD301AEF4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435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94B1A-218A-4B4D-BF07-D99E4D027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3075" y="2795618"/>
            <a:ext cx="2913320" cy="300528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err="1"/>
              <a:t>Gestalte</a:t>
            </a:r>
            <a:r>
              <a:rPr lang="en-US" b="1"/>
              <a:t> </a:t>
            </a:r>
            <a:r>
              <a:rPr lang="en-US" b="1" err="1"/>
              <a:t>eigene</a:t>
            </a:r>
            <a:r>
              <a:rPr lang="en-US" b="1"/>
              <a:t> </a:t>
            </a:r>
            <a:r>
              <a:rPr lang="en-US" b="1" err="1"/>
              <a:t>Geschenkverpackung</a:t>
            </a:r>
            <a:endParaRPr lang="en-US" err="1"/>
          </a:p>
          <a:p>
            <a:pPr marL="0" indent="0">
              <a:buNone/>
            </a:pPr>
            <a:r>
              <a:rPr lang="en-US" b="1"/>
              <a:t> </a:t>
            </a:r>
            <a:r>
              <a:rPr lang="en-US"/>
              <a:t>(</a:t>
            </a:r>
            <a:r>
              <a:rPr lang="en-US" err="1"/>
              <a:t>handlungsorientierte</a:t>
            </a:r>
            <a:r>
              <a:rPr lang="en-US"/>
              <a:t> Arbeit)</a:t>
            </a:r>
          </a:p>
          <a:p>
            <a:pPr marL="0" indent="0">
              <a:buNone/>
            </a:pPr>
            <a:r>
              <a:rPr lang="en-US"/>
              <a:t>Buch S. 167 Nr. 1 und 2 (</a:t>
            </a:r>
            <a:r>
              <a:rPr lang="en-US" err="1"/>
              <a:t>gerne</a:t>
            </a:r>
            <a:r>
              <a:rPr lang="en-US"/>
              <a:t> </a:t>
            </a:r>
            <a:r>
              <a:rPr lang="en-US" err="1"/>
              <a:t>kannst</a:t>
            </a:r>
            <a:r>
              <a:rPr lang="en-US"/>
              <a:t> du </a:t>
            </a:r>
            <a:r>
              <a:rPr lang="en-US" err="1"/>
              <a:t>mir</a:t>
            </a:r>
            <a:r>
              <a:rPr lang="en-US"/>
              <a:t> </a:t>
            </a:r>
            <a:r>
              <a:rPr lang="en-US" err="1"/>
              <a:t>ein</a:t>
            </a:r>
            <a:r>
              <a:rPr lang="en-US"/>
              <a:t> </a:t>
            </a:r>
            <a:r>
              <a:rPr lang="en-US" err="1"/>
              <a:t>Foto</a:t>
            </a:r>
            <a:r>
              <a:rPr lang="en-US"/>
              <a:t> </a:t>
            </a:r>
            <a:r>
              <a:rPr lang="en-US" err="1"/>
              <a:t>davon</a:t>
            </a:r>
            <a:r>
              <a:rPr lang="en-US"/>
              <a:t> </a:t>
            </a:r>
            <a:r>
              <a:rPr lang="en-US" err="1"/>
              <a:t>schicken</a:t>
            </a:r>
            <a:r>
              <a:rPr lang="en-US"/>
              <a:t>)</a:t>
            </a:r>
          </a:p>
          <a:p>
            <a:pPr marL="0" indent="0">
              <a:buNone/>
            </a:pPr>
            <a:endParaRPr lang="en-US" sz="1600"/>
          </a:p>
          <a:p>
            <a:endParaRPr lang="en-US" sz="1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433827-62A8-4687-A9B8-860242C246CB}"/>
              </a:ext>
            </a:extLst>
          </p:cNvPr>
          <p:cNvSpPr txBox="1"/>
          <p:nvPr/>
        </p:nvSpPr>
        <p:spPr>
          <a:xfrm>
            <a:off x="9303068" y="6657945"/>
            <a:ext cx="2888932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Dieses Foto</a:t>
            </a:r>
            <a:r>
              <a:rPr lang="en-US" sz="700">
                <a:solidFill>
                  <a:srgbClr val="FFFFFF"/>
                </a:solidFill>
              </a:rPr>
              <a:t> von "Unbekannter Autor" ist lizenziert unter </a:t>
            </a:r>
            <a:r>
              <a:rPr lang="en-US" sz="70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293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56F0448-209A-4365-82F5-8BDB36078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950" y="816638"/>
            <a:ext cx="2457876" cy="5224724"/>
          </a:xfrm>
        </p:spPr>
        <p:txBody>
          <a:bodyPr anchor="ctr">
            <a:normAutofit/>
          </a:bodyPr>
          <a:lstStyle/>
          <a:p>
            <a:r>
              <a:rPr lang="en-US" err="1"/>
              <a:t>Oberfläche</a:t>
            </a:r>
            <a:r>
              <a:rPr lang="en-US"/>
              <a:t> des </a:t>
            </a:r>
            <a:r>
              <a:rPr lang="en-US" err="1"/>
              <a:t>Prismen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9DF89-079C-44D1-8A83-76737A81B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b="1" err="1"/>
              <a:t>Üben</a:t>
            </a:r>
            <a:r>
              <a:rPr lang="en-US" sz="2400" b="1"/>
              <a:t> und </a:t>
            </a:r>
            <a:r>
              <a:rPr lang="en-US" sz="2400" b="1" err="1"/>
              <a:t>anwenden</a:t>
            </a:r>
            <a:r>
              <a:rPr lang="en-US" sz="2400" b="1"/>
              <a:t>:</a:t>
            </a:r>
            <a:r>
              <a:rPr lang="en-US" b="1"/>
              <a:t> </a:t>
            </a:r>
            <a:endParaRPr lang="en-US"/>
          </a:p>
          <a:p>
            <a:pPr marL="0" indent="0">
              <a:buNone/>
            </a:pPr>
            <a:endParaRPr lang="en-US" b="1"/>
          </a:p>
          <a:p>
            <a:r>
              <a:rPr lang="en-US" b="1"/>
              <a:t>FH S. 58 Nr. 1, 2, 3</a:t>
            </a:r>
            <a:endParaRPr lang="en-US"/>
          </a:p>
          <a:p>
            <a:endParaRPr lang="en-US" b="1"/>
          </a:p>
          <a:p>
            <a:r>
              <a:rPr lang="en-US" b="1"/>
              <a:t>Buch S. 165 Nr. 2(</a:t>
            </a:r>
            <a:r>
              <a:rPr lang="en-US" b="1" err="1"/>
              <a:t>blau</a:t>
            </a:r>
            <a:r>
              <a:rPr lang="en-US" b="1"/>
              <a:t>) und 3(</a:t>
            </a:r>
            <a:r>
              <a:rPr lang="en-US" b="1" err="1"/>
              <a:t>blau</a:t>
            </a:r>
            <a:r>
              <a:rPr lang="en-US" b="1"/>
              <a:t>), Nr. 4(</a:t>
            </a:r>
            <a:r>
              <a:rPr lang="en-US" b="1" err="1"/>
              <a:t>blau</a:t>
            </a:r>
            <a:r>
              <a:rPr lang="en-US" b="1"/>
              <a:t>)*</a:t>
            </a:r>
          </a:p>
          <a:p>
            <a:endParaRPr lang="en-US" b="1"/>
          </a:p>
          <a:p>
            <a:r>
              <a:rPr lang="en-US" b="1"/>
              <a:t>Buch S. 172 Nr. 2(</a:t>
            </a:r>
            <a:r>
              <a:rPr lang="en-US" b="1" err="1"/>
              <a:t>lila</a:t>
            </a:r>
            <a:r>
              <a:rPr lang="en-US" b="1"/>
              <a:t>), Nr. 3(</a:t>
            </a:r>
            <a:r>
              <a:rPr lang="en-US" b="1" err="1"/>
              <a:t>lila</a:t>
            </a:r>
            <a:r>
              <a:rPr lang="en-US" b="1"/>
              <a:t>)</a:t>
            </a:r>
          </a:p>
          <a:p>
            <a:endParaRPr lang="en-US" b="1"/>
          </a:p>
          <a:p>
            <a:r>
              <a:rPr lang="en-US" b="1"/>
              <a:t>Buch S. 173 Nr. 7(</a:t>
            </a:r>
            <a:r>
              <a:rPr lang="en-US" b="1" err="1"/>
              <a:t>lila</a:t>
            </a:r>
            <a:r>
              <a:rPr lang="en-US" b="1"/>
              <a:t> und </a:t>
            </a:r>
            <a:r>
              <a:rPr lang="en-US" b="1" err="1"/>
              <a:t>blau</a:t>
            </a:r>
            <a:r>
              <a:rPr lang="en-US" b="1"/>
              <a:t>)</a:t>
            </a:r>
            <a:endParaRPr lang="en-US"/>
          </a:p>
          <a:p>
            <a:pPr marL="0" indent="0">
              <a:buNone/>
            </a:pPr>
            <a:r>
              <a:rPr lang="en-US" b="1"/>
              <a:t>  </a:t>
            </a:r>
            <a:endParaRPr lang="en-US"/>
          </a:p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25858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4A5DB9B-EDAF-432A-B78A-FD212AF84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44" y="816638"/>
            <a:ext cx="2322682" cy="5224724"/>
          </a:xfrm>
        </p:spPr>
        <p:txBody>
          <a:bodyPr anchor="ctr">
            <a:normAutofit/>
          </a:bodyPr>
          <a:lstStyle/>
          <a:p>
            <a:r>
              <a:rPr lang="en-US" err="1"/>
              <a:t>Netze</a:t>
            </a:r>
            <a:r>
              <a:rPr lang="en-US"/>
              <a:t> von </a:t>
            </a:r>
            <a:r>
              <a:rPr lang="en-US" err="1"/>
              <a:t>Prismen</a:t>
            </a:r>
            <a:r>
              <a:rPr lang="en-US"/>
              <a:t> </a:t>
            </a:r>
            <a:r>
              <a:rPr lang="en-US" err="1"/>
              <a:t>anfertigen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13CA9-C4D1-43B5-B4FA-18D479CE4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b="1" err="1"/>
              <a:t>Üben</a:t>
            </a:r>
            <a:r>
              <a:rPr lang="en-US" sz="2000" b="1"/>
              <a:t> und </a:t>
            </a:r>
            <a:r>
              <a:rPr lang="en-US" sz="2000" b="1" err="1"/>
              <a:t>anwenden</a:t>
            </a:r>
            <a:endParaRPr lang="en-US" sz="2000" b="1"/>
          </a:p>
          <a:p>
            <a:pPr marL="0" indent="0">
              <a:buNone/>
            </a:pPr>
            <a:endParaRPr lang="en-US" sz="2000" b="1"/>
          </a:p>
          <a:p>
            <a:pPr marL="285750" indent="-285750"/>
            <a:r>
              <a:rPr lang="en-US"/>
              <a:t>Buch S. 173 Nr. 5(</a:t>
            </a:r>
            <a:r>
              <a:rPr lang="en-US" err="1"/>
              <a:t>lila</a:t>
            </a:r>
            <a:r>
              <a:rPr lang="en-US"/>
              <a:t>) und 6(</a:t>
            </a:r>
            <a:r>
              <a:rPr lang="en-US" err="1"/>
              <a:t>lila</a:t>
            </a:r>
            <a:r>
              <a:rPr lang="en-US"/>
              <a:t>)</a:t>
            </a:r>
          </a:p>
          <a:p>
            <a:pPr marL="285750" indent="-285750"/>
            <a:endParaRPr lang="en-US"/>
          </a:p>
          <a:p>
            <a:pPr marL="285750" indent="-285750"/>
            <a:r>
              <a:rPr lang="en-US"/>
              <a:t>Buch S. 174 Nr. 4(</a:t>
            </a:r>
            <a:r>
              <a:rPr lang="en-US" err="1"/>
              <a:t>lila</a:t>
            </a:r>
            <a:r>
              <a:rPr lang="en-US"/>
              <a:t>)</a:t>
            </a:r>
          </a:p>
          <a:p>
            <a:pPr marL="285750" indent="-285750"/>
            <a:endParaRPr lang="en-US"/>
          </a:p>
          <a:p>
            <a:pPr marL="285750" indent="-285750"/>
            <a:endParaRPr lang="en-US"/>
          </a:p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7A82D3F-BA6A-477F-8A0B-7366BE499A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997570" y="3874700"/>
            <a:ext cx="3879009" cy="18403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CE9A8D-BD18-4984-A05F-9620100E88DF}"/>
              </a:ext>
            </a:extLst>
          </p:cNvPr>
          <p:cNvSpPr txBox="1"/>
          <p:nvPr/>
        </p:nvSpPr>
        <p:spPr>
          <a:xfrm rot="21540000">
            <a:off x="4997570" y="5672587"/>
            <a:ext cx="3864633" cy="43251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en-US">
                <a:hlinkClick r:id="rId3"/>
              </a:rPr>
              <a:t>Dieses Foto</a:t>
            </a:r>
            <a:r>
              <a:rPr lang="en-US"/>
              <a:t> von "Unbekannter Autor" ist lizenziert unter </a:t>
            </a:r>
            <a:r>
              <a:rPr lang="en-US">
                <a:hlinkClick r:id="rId4"/>
              </a:rPr>
              <a:t>CC BY-NC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39669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Prismen(2)</vt:lpstr>
      <vt:lpstr>Netze von Prismen anfertigen</vt:lpstr>
      <vt:lpstr>Üben und anwenden</vt:lpstr>
      <vt:lpstr>Oberfläche des Prismen</vt:lpstr>
      <vt:lpstr>Netze von Prismen anfertigen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5</cp:revision>
  <dcterms:created xsi:type="dcterms:W3CDTF">2020-04-30T07:27:27Z</dcterms:created>
  <dcterms:modified xsi:type="dcterms:W3CDTF">2020-04-30T09:14:22Z</dcterms:modified>
</cp:coreProperties>
</file>